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29CFB-4BB3-4752-8401-8D8DB078E98E}" type="datetimeFigureOut">
              <a:rPr lang="ru-RU" smtClean="0"/>
              <a:t>02.06.2017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230E4-076B-4CC6-97DA-A746C95545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89046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29CFB-4BB3-4752-8401-8D8DB078E98E}" type="datetimeFigureOut">
              <a:rPr lang="ru-RU" smtClean="0"/>
              <a:t>02.06.2017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230E4-076B-4CC6-97DA-A746C95545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94807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29CFB-4BB3-4752-8401-8D8DB078E98E}" type="datetimeFigureOut">
              <a:rPr lang="ru-RU" smtClean="0"/>
              <a:t>02.06.2017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230E4-076B-4CC6-97DA-A746C95545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41556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29CFB-4BB3-4752-8401-8D8DB078E98E}" type="datetimeFigureOut">
              <a:rPr lang="ru-RU" smtClean="0"/>
              <a:t>02.06.2017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230E4-076B-4CC6-97DA-A746C95545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91347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29CFB-4BB3-4752-8401-8D8DB078E98E}" type="datetimeFigureOut">
              <a:rPr lang="ru-RU" smtClean="0"/>
              <a:t>02.06.2017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230E4-076B-4CC6-97DA-A746C95545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4954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29CFB-4BB3-4752-8401-8D8DB078E98E}" type="datetimeFigureOut">
              <a:rPr lang="ru-RU" smtClean="0"/>
              <a:t>02.06.2017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230E4-076B-4CC6-97DA-A746C95545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7245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29CFB-4BB3-4752-8401-8D8DB078E98E}" type="datetimeFigureOut">
              <a:rPr lang="ru-RU" smtClean="0"/>
              <a:t>02.06.2017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230E4-076B-4CC6-97DA-A746C95545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2748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29CFB-4BB3-4752-8401-8D8DB078E98E}" type="datetimeFigureOut">
              <a:rPr lang="ru-RU" smtClean="0"/>
              <a:t>02.06.2017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230E4-076B-4CC6-97DA-A746C95545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6641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29CFB-4BB3-4752-8401-8D8DB078E98E}" type="datetimeFigureOut">
              <a:rPr lang="ru-RU" smtClean="0"/>
              <a:t>02.06.2017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230E4-076B-4CC6-97DA-A746C95545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5322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29CFB-4BB3-4752-8401-8D8DB078E98E}" type="datetimeFigureOut">
              <a:rPr lang="ru-RU" smtClean="0"/>
              <a:t>02.06.2017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230E4-076B-4CC6-97DA-A746C95545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34112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29CFB-4BB3-4752-8401-8D8DB078E98E}" type="datetimeFigureOut">
              <a:rPr lang="ru-RU" smtClean="0"/>
              <a:t>02.06.2017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230E4-076B-4CC6-97DA-A746C95545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2864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329CFB-4BB3-4752-8401-8D8DB078E98E}" type="datetimeFigureOut">
              <a:rPr lang="ru-RU" smtClean="0"/>
              <a:t>02.06.2017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3230E4-076B-4CC6-97DA-A746C95545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1817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7189" y="-72008"/>
            <a:ext cx="4392488" cy="98072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Последний звонок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 descr="D:\Desktop\посл звонок\IMG_939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923" b="23173"/>
          <a:stretch/>
        </p:blipFill>
        <p:spPr bwMode="auto">
          <a:xfrm>
            <a:off x="4932040" y="3937065"/>
            <a:ext cx="4182373" cy="2853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Desktop\посл звонок\IMG_94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23" y="3962433"/>
            <a:ext cx="4355976" cy="2903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D:\Desktop\посл звонок\IMG_945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5299" y="470196"/>
            <a:ext cx="4768701" cy="3179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D:\Desktop\посл звонок\IMG_9383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6" t="3615" r="18617" b="21095"/>
          <a:stretch/>
        </p:blipFill>
        <p:spPr bwMode="auto">
          <a:xfrm>
            <a:off x="-22198" y="779586"/>
            <a:ext cx="4331087" cy="2895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373416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2</Words>
  <Application>Microsoft Office PowerPoint</Application>
  <PresentationFormat>Экран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Последний звонок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Последний звонок</dc:title>
  <dc:creator>Admin</dc:creator>
  <cp:lastModifiedBy>Admin</cp:lastModifiedBy>
  <cp:revision>9</cp:revision>
  <dcterms:created xsi:type="dcterms:W3CDTF">2017-05-25T11:20:42Z</dcterms:created>
  <dcterms:modified xsi:type="dcterms:W3CDTF">2017-06-02T07:34:09Z</dcterms:modified>
</cp:coreProperties>
</file>